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58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A46EA-4F7E-4C3B-AFE9-B048F1D1B033}" v="8" dt="2024-12-23T12:19:57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B789C8-E504-E7F5-8393-F454D2A690D2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3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Ggf. kann mittels eines Beispiels unterstützt werden, z. B. „Familie“ bedeutet für mich Freude, z. B. durch gemeinsame Aktivitäten.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493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B1B3FE-E2D3-9F9E-97F9-7D74DC2F9F7F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D2657A-CB80-5709-80C1-FA2F45C266D3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091C5-ED85-481D-827A-0F8B76C05C06}" type="datetimeFigureOut">
              <a:rPr lang="de-DE"/>
              <a:t>12.03.2025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EE1BBA-F88F-4D44-8D8D-8BC0C6D210A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/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/>
          </a:p>
        </p:txBody>
      </p:sp>
      <p:pic>
        <p:nvPicPr>
          <p:cNvPr id="9" name="Grafik 8" descr="Ein Pinselstric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31918" y="6358056"/>
            <a:ext cx="390450" cy="39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de-de/foto/gluckliche-familie-die-auf-einer-couch-sitzt-und-fernsieht-426064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3726" y="1242204"/>
            <a:ext cx="9784548" cy="4153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0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Ein Bild, das Person, Kleidung, Menschliches Gesicht, Kleinkind enthält.&#10;&#10;Automatisch generierte Beschreibung">
            <a:extLst>
              <a:ext uri="{FF2B5EF4-FFF2-40B4-BE49-F238E27FC236}">
                <a16:creationId xmlns:a16="http://schemas.microsoft.com/office/drawing/2014/main" id="{64A6279D-4F17-3589-B49A-C6B18CF32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" b="44135"/>
          <a:stretch/>
        </p:blipFill>
        <p:spPr>
          <a:xfrm>
            <a:off x="4182009" y="3752328"/>
            <a:ext cx="8009991" cy="3105672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614AF7A-C992-268B-D97A-D0BBE26C8B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900" r="3" b="10854"/>
          <a:stretch/>
        </p:blipFill>
        <p:spPr>
          <a:xfrm>
            <a:off x="-20600" y="-1604"/>
            <a:ext cx="8405218" cy="4237685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208548F-DBEF-3D31-3A01-6F293A5F4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" r="2183"/>
          <a:stretch/>
        </p:blipFill>
        <p:spPr>
          <a:xfrm>
            <a:off x="5674210" y="-1604"/>
            <a:ext cx="6538390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8" name="Grafik 7" descr="Ein Bild, das Person, Kleidung, Menschliches Gesicht, draußen enthält.&#10;&#10;Automatisch generierte Beschreibung">
            <a:extLst>
              <a:ext uri="{FF2B5EF4-FFF2-40B4-BE49-F238E27FC236}">
                <a16:creationId xmlns:a16="http://schemas.microsoft.com/office/drawing/2014/main" id="{FB89F433-77AF-7C98-804E-0D768C4A22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13936" r="-4" b="24411"/>
          <a:stretch/>
        </p:blipFill>
        <p:spPr>
          <a:xfrm>
            <a:off x="-20600" y="3749120"/>
            <a:ext cx="6514618" cy="3108880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275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AFA3E-D822-CBFB-BE1F-E16EF1F7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408" y="1109138"/>
            <a:ext cx="10515600" cy="1325563"/>
          </a:xfrm>
        </p:spPr>
        <p:txBody>
          <a:bodyPr/>
          <a:lstStyle/>
          <a:p>
            <a:r>
              <a:rPr lang="de-DE" dirty="0"/>
              <a:t>Geht nun in Gruppen zu je fünf Personen zusammen. Stellt in einem Standbild </a:t>
            </a:r>
            <a:br>
              <a:rPr lang="de-DE" dirty="0"/>
            </a:br>
            <a:r>
              <a:rPr lang="de-DE" dirty="0"/>
              <a:t>dar, was der Begriff „Familie“ für </a:t>
            </a:r>
            <a:br>
              <a:rPr lang="de-DE" dirty="0"/>
            </a:br>
            <a:r>
              <a:rPr lang="de-DE" dirty="0"/>
              <a:t>euch bedeutet!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20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5585E-EA2A-F42F-7C77-6EE547E4E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3F71E-9953-1E26-D8B3-4C62484F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716" y="993728"/>
            <a:ext cx="10515600" cy="2353153"/>
          </a:xfrm>
        </p:spPr>
        <p:txBody>
          <a:bodyPr/>
          <a:lstStyle/>
          <a:p>
            <a:r>
              <a:rPr lang="de-DE" dirty="0"/>
              <a:t>Besprecht und interpretiert nun im Plenum die einzelnen Standbilder. </a:t>
            </a:r>
            <a:br>
              <a:rPr lang="de-DE" dirty="0"/>
            </a:br>
            <a:r>
              <a:rPr lang="de-DE" dirty="0"/>
              <a:t>Sammelt die Assoziationen, die ihr als Klasse zum Begriff „Familie“ gefunden habt!</a:t>
            </a:r>
          </a:p>
        </p:txBody>
      </p:sp>
    </p:spTree>
    <p:extLst>
      <p:ext uri="{BB962C8B-B14F-4D97-AF65-F5344CB8AC3E}">
        <p14:creationId xmlns:p14="http://schemas.microsoft.com/office/powerpoint/2010/main" val="77828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D4036-1342-6A99-1E27-EF4A23FEF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E296F19-957A-46BA-8AAE-C586A0011266}"/>
              </a:ext>
            </a:extLst>
          </p:cNvPr>
          <p:cNvSpPr/>
          <p:nvPr/>
        </p:nvSpPr>
        <p:spPr>
          <a:xfrm>
            <a:off x="838200" y="3241833"/>
            <a:ext cx="10338786" cy="870012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A19D42-9637-4AA0-BCFA-5FBE651365A6}"/>
              </a:ext>
            </a:extLst>
          </p:cNvPr>
          <p:cNvSpPr/>
          <p:nvPr/>
        </p:nvSpPr>
        <p:spPr>
          <a:xfrm>
            <a:off x="838200" y="559293"/>
            <a:ext cx="10338786" cy="870012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EA7468-C4C0-5F19-E3A7-E8484700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990"/>
            <a:ext cx="10515600" cy="5078027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Art. 6 I GG</a:t>
            </a:r>
            <a:br>
              <a:rPr lang="de-DE" sz="3200" dirty="0"/>
            </a:br>
            <a:br>
              <a:rPr lang="de-DE" sz="3200" dirty="0"/>
            </a:br>
            <a:r>
              <a:rPr lang="de-DE" sz="3200" dirty="0"/>
              <a:t>(1) Ehe und Familie stehen unter dem besonderen </a:t>
            </a:r>
            <a:br>
              <a:rPr lang="de-DE" sz="3200" dirty="0"/>
            </a:br>
            <a:r>
              <a:rPr lang="de-DE" sz="3200" dirty="0"/>
              <a:t>Schutze der staatlichen Ordnung.</a:t>
            </a: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r>
              <a:rPr lang="de-DE" sz="3200" dirty="0">
                <a:solidFill>
                  <a:schemeClr val="bg1"/>
                </a:solidFill>
              </a:rPr>
              <a:t>Art. 124 I BV</a:t>
            </a:r>
            <a:br>
              <a:rPr lang="de-DE" sz="3200" dirty="0"/>
            </a:br>
            <a:br>
              <a:rPr lang="de-DE" sz="3200" dirty="0"/>
            </a:br>
            <a:r>
              <a:rPr lang="de-DE" sz="3200" dirty="0"/>
              <a:t>(1) Ehe und Familie sind die natürliche und sittliche Grundlage der menschlichen Gemeinschaft und stehen unter dem besonderen Schutz des Staates.</a:t>
            </a:r>
          </a:p>
        </p:txBody>
      </p:sp>
    </p:spTree>
    <p:extLst>
      <p:ext uri="{BB962C8B-B14F-4D97-AF65-F5344CB8AC3E}">
        <p14:creationId xmlns:p14="http://schemas.microsoft.com/office/powerpoint/2010/main" val="111924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6183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400" dirty="0">
                <a:latin typeface="Arial"/>
                <a:cs typeface="Arial"/>
              </a:rPr>
              <a:t>Bildquellen</a:t>
            </a:r>
            <a:endParaRPr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838200" y="1046097"/>
            <a:ext cx="10374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Marco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Verch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CC-BY 2.0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https://ccnull.de/foto/familie-pflanzt-gemeinsam-junge-pflanze-im-garten/1094230 (DL vom 24.12.2024); Männer mit Kind via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Pexels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https://www.pexels.com/de-de/foto/manner-kind-baby-drinnen-7947057/ (DL vom 24.12.2024); August de Richelieu via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Pexels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https://www.pexels.com/de-de/foto/gluckliche-familie-die-auf-einer-couch-sitzt-und-fernsieht-4260643/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(24.12.2024); Frau zwischen zwei Kindern, die tagsüber auf brauner Holzbank sitzen,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Lizenz, 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https://unsplash.com/de/fotos/frau-zwischen-zwei-kindern-die-tagsuber-auf-brauner-holzbank-sitzen-QkflfhJn1KA (11.02.2025)</a:t>
            </a:r>
          </a:p>
          <a:p>
            <a:pPr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Dieses Material wurde im Arbeitskreis Politische Bildung erstellt.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</Words>
  <Application>Microsoft Office PowerPoint</Application>
  <DocSecurity>0</DocSecurity>
  <PresentationFormat>Breitbild</PresentationFormat>
  <Paragraphs>14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</vt:lpstr>
      <vt:lpstr>PowerPoint-Präsentation</vt:lpstr>
      <vt:lpstr>PowerPoint-Präsentation</vt:lpstr>
      <vt:lpstr>Geht nun in Gruppen zu je fünf Personen zusammen. Stellt in einem Standbild  dar, was der Begriff „Familie“ für  euch bedeutet! </vt:lpstr>
      <vt:lpstr>Besprecht und interpretiert nun im Plenum die einzelnen Standbilder.  Sammelt die Assoziationen, die ihr als Klasse zum Begriff „Familie“ gefunden habt!</vt:lpstr>
      <vt:lpstr>Art. 6 I GG  (1) Ehe und Familie stehen unter dem besonderen  Schutze der staatlichen Ordnung.   Art. 124 I BV  (1) Ehe und Familie sind die natürliche und sittliche Grundlage der menschlichen Gemeinschaft und stehen unter dem besonderen Schutz des Staates.</vt:lpstr>
      <vt:lpstr>Bildquellen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ISB München</dc:creator>
  <cp:keywords/>
  <dc:description/>
  <cp:lastModifiedBy>Weber, Alexandra</cp:lastModifiedBy>
  <cp:revision>16</cp:revision>
  <dcterms:created xsi:type="dcterms:W3CDTF">2024-06-12T15:52:19Z</dcterms:created>
  <dcterms:modified xsi:type="dcterms:W3CDTF">2025-03-12T15:26:49Z</dcterms:modified>
  <cp:category/>
  <dc:identifier/>
  <cp:contentStatus/>
  <dc:language/>
  <cp:version/>
</cp:coreProperties>
</file>