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5" r:id="rId4"/>
    <p:sldId id="277" r:id="rId5"/>
    <p:sldId id="273" r:id="rId6"/>
    <p:sldId id="274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30.01.2025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39B8ECB-A6C0-485E-98BC-FE82AB93A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12" y="621643"/>
            <a:ext cx="3969511" cy="264634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5788D78-7CE0-47DD-9E79-0E1ACFF23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" y="3254229"/>
            <a:ext cx="3992980" cy="26946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BCC954-E848-4158-B949-3934AC8DE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" y="620867"/>
            <a:ext cx="3999154" cy="26661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61DE5E-D297-4C6A-BA16-3EC3C7ADD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35" y="621643"/>
            <a:ext cx="3970677" cy="26471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56AAA7-643C-4BDA-97C6-FC044413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2" y="3269537"/>
            <a:ext cx="3999153" cy="26661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A900C1-138F-4859-9965-046D7EBA6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50" t="577" r="6003" b="482"/>
          <a:stretch/>
        </p:blipFill>
        <p:spPr>
          <a:xfrm>
            <a:off x="8105612" y="3268502"/>
            <a:ext cx="3992980" cy="26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F60F28-7663-48B9-B09B-686874DCF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50" y="1504719"/>
            <a:ext cx="10927773" cy="4819801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/>
              <a:t>Warum ist es wichtig, dass jemand diesen Beruf frei wählen kann?</a:t>
            </a:r>
          </a:p>
          <a:p>
            <a:endParaRPr lang="de-DE" sz="4000" dirty="0"/>
          </a:p>
          <a:p>
            <a:pPr marL="0" indent="0">
              <a:buNone/>
            </a:pPr>
            <a:r>
              <a:rPr lang="de-DE" sz="4000" dirty="0"/>
              <a:t>Was passiert, wenn jemand gezwungen wird diesen Beruf auszuüben?</a:t>
            </a:r>
          </a:p>
        </p:txBody>
      </p:sp>
    </p:spTree>
    <p:extLst>
      <p:ext uri="{BB962C8B-B14F-4D97-AF65-F5344CB8AC3E}">
        <p14:creationId xmlns:p14="http://schemas.microsoft.com/office/powerpoint/2010/main" val="428590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459501B-15F5-465F-8CDD-906FBF3EDF09}"/>
              </a:ext>
            </a:extLst>
          </p:cNvPr>
          <p:cNvSpPr/>
          <p:nvPr/>
        </p:nvSpPr>
        <p:spPr>
          <a:xfrm>
            <a:off x="1212489" y="333790"/>
            <a:ext cx="9765437" cy="772357"/>
          </a:xfrm>
          <a:prstGeom prst="rect">
            <a:avLst/>
          </a:prstGeom>
          <a:solidFill>
            <a:srgbClr val="6524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12 GG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D8C84F-8E61-4801-AD27-2F592CFE8C55}"/>
              </a:ext>
            </a:extLst>
          </p:cNvPr>
          <p:cNvSpPr txBox="1"/>
          <p:nvPr/>
        </p:nvSpPr>
        <p:spPr>
          <a:xfrm>
            <a:off x="1212489" y="1568918"/>
            <a:ext cx="9765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(1) Alle Deutschen haben das Recht, Beruf, Arbeitsplatz und Ausbildungsstätte frei zu wählen. Die Berufsausübung kann durch Gesetz oder auf Grund eines Gesetzes geregelt werden.</a:t>
            </a:r>
          </a:p>
        </p:txBody>
      </p:sp>
    </p:spTree>
    <p:extLst>
      <p:ext uri="{BB962C8B-B14F-4D97-AF65-F5344CB8AC3E}">
        <p14:creationId xmlns:p14="http://schemas.microsoft.com/office/powerpoint/2010/main" val="404886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200" y="1046097"/>
            <a:ext cx="102194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Folie 3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Chirurgen, Die Operationen Durchführen,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https://www.pexels.com/de-de/foto/chirurgen-die-operationen-durchfuhren-2324837/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Mann, Der Teig Für Brot Vorbereitet,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https://www.pexels.com/de-de/foto/mann-der-teig-fur-brot-vorbereitet-3218467/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Zwei Piloten, Die Ein Flugzeug Fliegen,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https://www.pexels.com/de-de/foto/zwei-piloten-die-ein-flugzeug-fliegen-2898316/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Mann, Frau, Laptop, Büro,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https://www.pexels.com/de-de/foto/mann-frau-laptop-buro-5313131/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Hochwinkelfoto Der Person, Die Nahe Baggerlader Geht,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https://www.pexels.com/de-de/foto/hochwinkelfoto-der-person-die-nahe-baggerlader-geht-3792575/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Person, Die Haare Schneidet,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Lizenz, https://www.pexels.com/de-de/foto/person-die-haare-schneidet-3356170/ (19.01.2025)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0C73E3-138E-4A69-89A8-9720B764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24" y="2371113"/>
            <a:ext cx="4593336" cy="13223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Breitbild</PresentationFormat>
  <Paragraphs>23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ISB München</dc:creator>
  <cp:lastModifiedBy>Weber, Alexandra</cp:lastModifiedBy>
  <cp:revision>27</cp:revision>
  <dcterms:created xsi:type="dcterms:W3CDTF">2024-06-12T15:52:19Z</dcterms:created>
  <dcterms:modified xsi:type="dcterms:W3CDTF">2025-01-30T09:39:56Z</dcterms:modified>
</cp:coreProperties>
</file>