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102_0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ACFF07F-3EAB-EBE5-3B73-9A0E751EE20B}" name="Doris Ceeh" initials="DC" userId="S::doris.ceeh@o365.musin.de::0af6a3af-2548-4ed1-826c-fd8e07f1c05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6" y="11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omments/modernComment_102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DD40341-A6F8-482C-97E6-93175C4F4A52}" authorId="{0ACFF07F-3EAB-EBE5-3B73-9A0E751EE20B}" created="2024-12-02T17:42:23.86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8"/>
      <ac:spMk id="3" creationId="{00000000-0000-0000-0000-000000000000}"/>
      <ac:txMk cp="82" len="102">
        <ac:context len="185" hash="1320856987"/>
      </ac:txMk>
    </ac:txMkLst>
    <p188:pos x="10184363" y="954897"/>
    <p188:txBody>
      <a:bodyPr/>
      <a:lstStyle/>
      <a:p>
        <a:r>
          <a:rPr lang="de-DE"/>
          <a:t>AA ändern. Vgl. Stundenentwurf!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8CA911D-2BE7-41F7-8AD7-F3EADD40061B}" type="datetimeFigureOut">
              <a:rPr lang="de-DE"/>
              <a:t>11.12.2024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8E81FCF-8FC4-4357-B651-542BE58231D7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2BD172C-0530-D708-4228-4DCB6CDA98A0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1241D8F-1B42-8131-E127-50284CB9862F}" type="slidenum">
              <a:rPr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A39DD97-693F-7453-B9FF-CCF2847ABDD6}" type="slidenum">
              <a:rPr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4B49D09-C411-40E8-0D71-BE5705549542}" type="slidenum">
              <a:rPr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9256A04E-FA78-401A-AA1B-55AFFBD00212}" type="slidenum">
              <a:rPr lang="de-DE"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A6D3AF6-63CB-515D-7F94-E8664089B30D}" type="slidenum">
              <a:rPr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538B617-A064-8C33-A68B-99F38C470BA4}" type="slidenum">
              <a:rPr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45091C5-ED85-481D-827A-0F8B76C05C06}" type="datetimeFigureOut">
              <a:rPr lang="de-DE"/>
              <a:t>11.12.2024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3EE1BBA-F88F-4D44-8D8D-8BC0C6D210A6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-&#10;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Grafik 6" descr="Ein Pinselstrich"/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/>
        </p:blipFill>
        <p:spPr bwMode="auto">
          <a:xfrm>
            <a:off x="4137197" y="6088478"/>
            <a:ext cx="3590234" cy="944310"/>
          </a:xfrm>
          <a:prstGeom prst="rect">
            <a:avLst/>
          </a:prstGeom>
        </p:spPr>
      </p:pic>
      <p:sp>
        <p:nvSpPr>
          <p:cNvPr id="8" name="Slide Number Placeholder 5"/>
          <p:cNvSpPr txBox="1"/>
          <p:nvPr userDrawn="1"/>
        </p:nvSpPr>
        <p:spPr bwMode="auto">
          <a:xfrm>
            <a:off x="4498462" y="6466152"/>
            <a:ext cx="2212789" cy="188964"/>
          </a:xfrm>
          <a:prstGeom prst="rect">
            <a:avLst/>
          </a:prstGeom>
          <a:grp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>
              <a:defRPr sz="1100">
                <a:solidFill>
                  <a:srgbClr val="8C98C5"/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600" b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www.politischebildung.schule.bayern.de</a:t>
            </a:r>
            <a:endParaRPr sz="1050"/>
          </a:p>
        </p:txBody>
      </p:sp>
      <p:pic>
        <p:nvPicPr>
          <p:cNvPr id="9" name="Grafik 8" descr="Ein Pinselstrich"/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/>
        </p:blipFill>
        <p:spPr bwMode="auto">
          <a:xfrm>
            <a:off x="338983" y="6281628"/>
            <a:ext cx="4244335" cy="466878"/>
          </a:xfrm>
          <a:prstGeom prst="rect">
            <a:avLst/>
          </a:prstGeom>
        </p:spPr>
      </p:pic>
      <p:pic>
        <p:nvPicPr>
          <p:cNvPr id="10" name="Grafik 9" descr="Ein Pinselstrich"/>
          <p:cNvPicPr>
            <a:picLocks noChangeAspect="1"/>
          </p:cNvPicPr>
          <p:nvPr userDrawn="1"/>
        </p:nvPicPr>
        <p:blipFill>
          <a:blip r:embed="rId12"/>
          <a:stretch/>
        </p:blipFill>
        <p:spPr bwMode="auto">
          <a:xfrm>
            <a:off x="6940684" y="6327194"/>
            <a:ext cx="4912333" cy="4668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13"/>
          <a:stretch/>
        </p:blipFill>
        <p:spPr bwMode="auto">
          <a:xfrm>
            <a:off x="231918" y="6358056"/>
            <a:ext cx="390450" cy="3904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18/10/relationships/comments" Target="../comments/modernComment_102_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pb.de/kurz-knapp/lexika/politiklexikon/18386/utopie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pb.de/lernen/angebote/grafstat/digitalisierung-grafstat/308892/baustein-3-schoene-neue-welt-digitalisierung-auf-dem-pruefstand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203726" y="1242204"/>
            <a:ext cx="9784548" cy="41532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/>
          <p:nvPr/>
        </p:nvPicPr>
        <p:blipFill>
          <a:blip r:embed="rId5"/>
          <a:srcRect t="32713" b="11037"/>
          <a:stretch/>
        </p:blipFill>
        <p:spPr bwMode="auto"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27" name="Rect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defRPr/>
            </a:pP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Fantasiereise</a:t>
            </a:r>
          </a:p>
        </p:txBody>
      </p:sp>
      <p:cxnSp>
        <p:nvCxnSpPr>
          <p:cNvPr id="28" name="Straight Connector 2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 bwMode="auto"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 bwMode="auto">
          <a:xfrm>
            <a:off x="0" y="6134851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Die Nebel der Zukunf">
            <a:hlinkClick r:id="" action="ppaction://media"/>
            <a:extLst>
              <a:ext uri="{FF2B5EF4-FFF2-40B4-BE49-F238E27FC236}">
                <a16:creationId xmlns:a16="http://schemas.microsoft.com/office/drawing/2014/main" id="{29AC40B0-8E70-4ECE-8948-F80F1A515E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90535" y="541170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649293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de-DE" dirty="0"/>
              <a:t>Arbeitsauftrag</a:t>
            </a:r>
            <a:endParaRPr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5054066" y="1536816"/>
            <a:ext cx="6091990" cy="221698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de-DE" dirty="0"/>
              <a:t>Erweitere die Vorlage des Comics um deine eigenen Vorstellungen von der Zukunft. </a:t>
            </a:r>
            <a:endParaRPr dirty="0"/>
          </a:p>
          <a:p>
            <a:pPr marL="0" indent="0">
              <a:buNone/>
              <a:defRPr/>
            </a:pPr>
            <a:r>
              <a:rPr lang="de-DE" dirty="0"/>
              <a:t>Setze den Schwerpunkt darauf, ob Menschen in Zukunft in Würde leben können und ihre Menschenrechte verwirklicht werden.</a:t>
            </a:r>
            <a:endParaRPr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7815648-415C-4AC6-AC7C-107AD7A9DE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4401"/>
          <a:stretch/>
        </p:blipFill>
        <p:spPr>
          <a:xfrm>
            <a:off x="617565" y="1449395"/>
            <a:ext cx="4060313" cy="4759312"/>
          </a:xfrm>
          <a:prstGeom prst="rect">
            <a:avLst/>
          </a:prstGeom>
        </p:spPr>
      </p:pic>
    </p:spTree>
  </p:cSld>
  <p:clrMapOvr>
    <a:masterClrMapping/>
  </p:clrMapOvr>
  <p:extLst mod="1">
    <p:ext uri="{6950BFC3-D8DA-4A85-94F7-54DA5524770B}">
      <p188:commentRel xmlns:p188="http://schemas.microsoft.com/office/powerpoint/2018/8/main" xmlns="" r:id="rId4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730886"/>
            <a:ext cx="10515600" cy="877688"/>
          </a:xfrm>
        </p:spPr>
        <p:txBody>
          <a:bodyPr/>
          <a:lstStyle/>
          <a:p>
            <a:pPr>
              <a:defRPr/>
            </a:pPr>
            <a:r>
              <a:rPr lang="de-DE" dirty="0"/>
              <a:t>Besprechung und Reflexion der Ergebnisse	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838200" y="2191385"/>
            <a:ext cx="10515600" cy="224586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de-DE" dirty="0"/>
              <a:t>Welche Ereignisse könnten eintreten, damit deine Darstellung Realität wird?</a:t>
            </a:r>
            <a:endParaRPr dirty="0"/>
          </a:p>
          <a:p>
            <a:pPr marL="0" indent="0">
              <a:buNone/>
              <a:defRPr/>
            </a:pPr>
            <a:r>
              <a:rPr lang="de-DE" dirty="0"/>
              <a:t>Welche Rolle nimmt der Staat in dieser Zukunft ein?</a:t>
            </a:r>
            <a:endParaRPr dirty="0"/>
          </a:p>
          <a:p>
            <a:pPr marL="0" indent="0">
              <a:buNone/>
              <a:defRPr/>
            </a:pPr>
            <a:r>
              <a:rPr lang="de-DE" dirty="0"/>
              <a:t>Welche Staatsform herrscht in dieser Gesellschaft?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 bwMode="auto">
          <a:xfrm>
            <a:off x="1048540" y="1111657"/>
            <a:ext cx="4450081" cy="4748072"/>
          </a:xfrm>
          <a:prstGeom prst="rect">
            <a:avLst/>
          </a:prstGeom>
          <a:noFill/>
          <a:ln>
            <a:solidFill>
              <a:srgbClr val="6624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Rechteck 8"/>
          <p:cNvSpPr/>
          <p:nvPr/>
        </p:nvSpPr>
        <p:spPr bwMode="auto">
          <a:xfrm>
            <a:off x="6684236" y="1112369"/>
            <a:ext cx="4450081" cy="914400"/>
          </a:xfrm>
          <a:prstGeom prst="rect">
            <a:avLst/>
          </a:prstGeom>
          <a:solidFill>
            <a:srgbClr val="6624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Rechteck 7"/>
          <p:cNvSpPr/>
          <p:nvPr/>
        </p:nvSpPr>
        <p:spPr bwMode="auto">
          <a:xfrm>
            <a:off x="1048540" y="1101141"/>
            <a:ext cx="4450081" cy="914400"/>
          </a:xfrm>
          <a:prstGeom prst="rect">
            <a:avLst/>
          </a:prstGeom>
          <a:solidFill>
            <a:srgbClr val="6624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" name="Textfeld 3"/>
          <p:cNvSpPr txBox="1"/>
          <p:nvPr/>
        </p:nvSpPr>
        <p:spPr bwMode="auto">
          <a:xfrm>
            <a:off x="1237517" y="2074077"/>
            <a:ext cx="4261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de-DE" sz="2000">
              <a:latin typeface="Arial"/>
              <a:cs typeface="Arial"/>
            </a:endParaRPr>
          </a:p>
          <a:p>
            <a:pPr>
              <a:defRPr/>
            </a:pPr>
            <a:r>
              <a:rPr lang="de-DE" sz="2000">
                <a:latin typeface="Arial"/>
                <a:cs typeface="Arial"/>
              </a:rPr>
              <a:t>Was kann ich heute dafür tun, damit diese Zukunft eintritt?</a:t>
            </a:r>
            <a:endParaRPr/>
          </a:p>
          <a:p>
            <a:pPr>
              <a:defRPr/>
            </a:pPr>
            <a:endParaRPr lang="de-DE" sz="2000">
              <a:latin typeface="Arial"/>
              <a:cs typeface="Arial"/>
            </a:endParaRPr>
          </a:p>
        </p:txBody>
      </p:sp>
      <p:sp>
        <p:nvSpPr>
          <p:cNvPr id="6" name="Textfeld 5"/>
          <p:cNvSpPr txBox="1"/>
          <p:nvPr/>
        </p:nvSpPr>
        <p:spPr bwMode="auto">
          <a:xfrm>
            <a:off x="6854952" y="2091927"/>
            <a:ext cx="43800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de-DE" sz="2000">
              <a:latin typeface="Arial"/>
              <a:cs typeface="Arial"/>
            </a:endParaRPr>
          </a:p>
          <a:p>
            <a:pPr>
              <a:defRPr/>
            </a:pPr>
            <a:r>
              <a:rPr lang="de-DE" sz="2000">
                <a:latin typeface="Arial"/>
                <a:cs typeface="Arial"/>
              </a:rPr>
              <a:t>Was kann ich heute dafür tun, um diese Zukunft zu verhindern.</a:t>
            </a:r>
            <a:endParaRPr/>
          </a:p>
        </p:txBody>
      </p:sp>
      <p:sp>
        <p:nvSpPr>
          <p:cNvPr id="2" name="Textfeld 1"/>
          <p:cNvSpPr txBox="1"/>
          <p:nvPr/>
        </p:nvSpPr>
        <p:spPr bwMode="auto">
          <a:xfrm>
            <a:off x="1200941" y="1265953"/>
            <a:ext cx="433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200" dirty="0">
                <a:solidFill>
                  <a:schemeClr val="bg1"/>
                </a:solidFill>
                <a:latin typeface="Arial"/>
                <a:cs typeface="Arial"/>
              </a:rPr>
              <a:t>Utopie</a:t>
            </a:r>
            <a:endParaRPr dirty="0"/>
          </a:p>
        </p:txBody>
      </p:sp>
      <p:sp>
        <p:nvSpPr>
          <p:cNvPr id="7" name="Textfeld 6"/>
          <p:cNvSpPr txBox="1"/>
          <p:nvPr/>
        </p:nvSpPr>
        <p:spPr bwMode="auto">
          <a:xfrm>
            <a:off x="6854952" y="1322679"/>
            <a:ext cx="433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200" dirty="0">
                <a:solidFill>
                  <a:schemeClr val="bg1"/>
                </a:solidFill>
                <a:latin typeface="Arial"/>
                <a:cs typeface="Arial"/>
              </a:rPr>
              <a:t>Dystopie</a:t>
            </a:r>
            <a:endParaRPr dirty="0"/>
          </a:p>
        </p:txBody>
      </p:sp>
      <p:sp>
        <p:nvSpPr>
          <p:cNvPr id="11" name="Rechteck 10"/>
          <p:cNvSpPr/>
          <p:nvPr/>
        </p:nvSpPr>
        <p:spPr bwMode="auto">
          <a:xfrm>
            <a:off x="6693379" y="1111657"/>
            <a:ext cx="4450081" cy="4748072"/>
          </a:xfrm>
          <a:prstGeom prst="rect">
            <a:avLst/>
          </a:prstGeom>
          <a:noFill/>
          <a:ln>
            <a:solidFill>
              <a:srgbClr val="6624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618326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de-DE" sz="2400">
                <a:latin typeface="Arial"/>
                <a:cs typeface="Arial"/>
              </a:rPr>
              <a:t>Bildquellen</a:t>
            </a:r>
            <a:endParaRPr/>
          </a:p>
        </p:txBody>
      </p:sp>
      <p:sp>
        <p:nvSpPr>
          <p:cNvPr id="4" name="Textfeld 3"/>
          <p:cNvSpPr txBox="1"/>
          <p:nvPr/>
        </p:nvSpPr>
        <p:spPr bwMode="auto">
          <a:xfrm>
            <a:off x="838200" y="1046097"/>
            <a:ext cx="10219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400" dirty="0">
                <a:latin typeface="Arial"/>
                <a:cs typeface="Arial"/>
              </a:rPr>
              <a:t>Folie 2 Bild KI-generiert mit DALL-E (18.10.2024), Audiodatei erstellt mit </a:t>
            </a:r>
            <a:r>
              <a:rPr lang="de-DE" sz="1400" dirty="0" err="1">
                <a:latin typeface="Arial"/>
                <a:cs typeface="Arial"/>
              </a:rPr>
              <a:t>Narakeet</a:t>
            </a:r>
            <a:r>
              <a:rPr lang="de-DE" sz="1400" dirty="0">
                <a:latin typeface="Arial"/>
                <a:cs typeface="Arial"/>
              </a:rPr>
              <a:t> (KI-generierte Stimme)</a:t>
            </a:r>
            <a:endParaRPr dirty="0"/>
          </a:p>
        </p:txBody>
      </p:sp>
      <p:sp>
        <p:nvSpPr>
          <p:cNvPr id="5" name="Titel 1"/>
          <p:cNvSpPr txBox="1"/>
          <p:nvPr/>
        </p:nvSpPr>
        <p:spPr bwMode="auto">
          <a:xfrm>
            <a:off x="838200" y="4412756"/>
            <a:ext cx="10515600" cy="474600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400">
                <a:latin typeface="Arial"/>
                <a:cs typeface="Arial"/>
              </a:rPr>
              <a:t>Verwendete Literatur</a:t>
            </a:r>
            <a:endParaRPr/>
          </a:p>
        </p:txBody>
      </p:sp>
      <p:sp>
        <p:nvSpPr>
          <p:cNvPr id="6" name="Textfeld 5"/>
          <p:cNvSpPr txBox="1"/>
          <p:nvPr/>
        </p:nvSpPr>
        <p:spPr bwMode="auto">
          <a:xfrm>
            <a:off x="892594" y="4887356"/>
            <a:ext cx="101106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400">
                <a:latin typeface="Arial"/>
                <a:cs typeface="Arial"/>
              </a:rPr>
              <a:t>Bundeszentrale für politische Bildung, Das Politiklexikon, Utopie, in: </a:t>
            </a:r>
            <a:r>
              <a:rPr lang="de-DE" sz="1400" u="sng">
                <a:latin typeface="Arial"/>
                <a:cs typeface="Arial"/>
                <a:hlinkClick r:id="rId3" tooltip="https://www.bpb.de/kurz-knapp/lexika/politiklexikon/18386/utopie/"/>
              </a:rPr>
              <a:t>https://www.bpb.de/kurz-knapp/lexika/politiklexikon/18386/utopie/</a:t>
            </a:r>
            <a:r>
              <a:rPr lang="de-DE" sz="1400">
                <a:latin typeface="Arial"/>
                <a:cs typeface="Arial"/>
              </a:rPr>
              <a:t> (DL vom 14.11.2024)</a:t>
            </a:r>
            <a:endParaRPr/>
          </a:p>
          <a:p>
            <a:pPr>
              <a:defRPr/>
            </a:pPr>
            <a:r>
              <a:rPr lang="de-DE" sz="1400">
                <a:latin typeface="Arial"/>
                <a:cs typeface="Arial"/>
              </a:rPr>
              <a:t>Bundeszentrale für politische Bildung, Digitalisierung – Meine Daten, meine Entscheidung! Baustein 3: Schöne neue Welt?! Digitalisierung auf dem Prüfstand, in: </a:t>
            </a:r>
            <a:r>
              <a:rPr lang="de-DE" sz="1400" u="sng">
                <a:latin typeface="Arial"/>
                <a:cs typeface="Arial"/>
                <a:hlinkClick r:id="rId4" tooltip="https://www.bpb.de/lernen/angebote/grafstat/digitalisierung-grafstat/308892/baustein-3-schoene-neue-welt-digitalisierung-auf-dem-pruefstand/"/>
              </a:rPr>
              <a:t>https://www.bpb.de/lernen/angebote/grafstat/digitalisierung-grafstat/308892/baustein-3-schoene-neue-welt-digitalisierung-auf-dem-pruefstand/</a:t>
            </a:r>
            <a:r>
              <a:rPr lang="de-DE" sz="1400">
                <a:latin typeface="Arial"/>
                <a:cs typeface="Arial"/>
              </a:rPr>
              <a:t> (DL vom 15.11.2024)</a:t>
            </a:r>
            <a:endParaRPr/>
          </a:p>
          <a:p>
            <a:pPr>
              <a:defRPr/>
            </a:pPr>
            <a:endParaRPr lang="de-DE"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392424" y="2371113"/>
            <a:ext cx="4593336" cy="132232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 bwMode="auto">
          <a:xfrm>
            <a:off x="1280160" y="3949469"/>
            <a:ext cx="9500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>
                <a:latin typeface="Arial"/>
                <a:cs typeface="Arial"/>
              </a:rPr>
              <a:t>Dieses Material wurde im Arbeitskreis Politische Bildung erstellt.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</Words>
  <Application>Microsoft Office PowerPoint</Application>
  <PresentationFormat>Breitbild</PresentationFormat>
  <Paragraphs>27</Paragraphs>
  <Slides>7</Slides>
  <Notes>7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Aptos</vt:lpstr>
      <vt:lpstr>Arial</vt:lpstr>
      <vt:lpstr>Calibri</vt:lpstr>
      <vt:lpstr>Calibri Light</vt:lpstr>
      <vt:lpstr>Office</vt:lpstr>
      <vt:lpstr>PowerPoint-Präsentation</vt:lpstr>
      <vt:lpstr>Fantasiereise</vt:lpstr>
      <vt:lpstr>Arbeitsauftrag</vt:lpstr>
      <vt:lpstr>Besprechung und Reflexion der Ergebnisse </vt:lpstr>
      <vt:lpstr>PowerPoint-Präsentation</vt:lpstr>
      <vt:lpstr>Bildquellen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Weber, Alexandra</dc:creator>
  <cp:lastModifiedBy>Weber, Alexandra</cp:lastModifiedBy>
  <cp:revision>20</cp:revision>
  <dcterms:created xsi:type="dcterms:W3CDTF">2024-06-12T15:52:19Z</dcterms:created>
  <dcterms:modified xsi:type="dcterms:W3CDTF">2024-12-11T15:22:59Z</dcterms:modified>
</cp:coreProperties>
</file>