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70" r:id="rId4"/>
    <p:sldId id="267" r:id="rId5"/>
    <p:sldId id="271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CFF07F-3EAB-EBE5-3B73-9A0E751EE20B}" name="Doris Ceeh" initials="DC" userId="S::doris.ceeh@o365.musin.de::0af6a3af-2548-4ed1-826c-fd8e07f1c0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CA911D-2BE7-41F7-8AD7-F3EADD40061B}" type="datetimeFigureOut">
              <a:rPr lang="de-DE"/>
              <a:t>11.12.2024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E81FCF-8FC4-4357-B651-542BE58231D7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2BD172C-0530-D708-4228-4DCB6CDA98A0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Schülerinnen und Schüler sollen das überstrichene Schild an der Wand befüllen.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81FCF-8FC4-4357-B651-542BE58231D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18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 dieser Stelle muss auf der Folie noch ein digitales Tool mit eingebunden werden.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81FCF-8FC4-4357-B651-542BE58231D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29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A6D3AF6-63CB-515D-7F94-E8664089B30D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538B617-A064-8C33-A68B-99F38C470BA4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091C5-ED85-481D-827A-0F8B76C05C06}" type="datetimeFigureOut">
              <a:rPr lang="de-DE"/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EE1BBA-F88F-4D44-8D8D-8BC0C6D210A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/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/>
          </a:p>
        </p:txBody>
      </p:sp>
      <p:pic>
        <p:nvPicPr>
          <p:cNvPr id="9" name="Grafik 8" descr="Ein Pinselstrich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31918" y="6358056"/>
            <a:ext cx="390450" cy="390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3726" y="1242204"/>
            <a:ext cx="9784548" cy="4153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751FF6B-4E4B-4A2E-9709-4C96D1FCBE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9" b="11859"/>
          <a:stretch/>
        </p:blipFill>
        <p:spPr>
          <a:xfrm>
            <a:off x="952500" y="529390"/>
            <a:ext cx="10287000" cy="473562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6D3F6E1-8FCB-46BF-B507-3A090862A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961" y="2582879"/>
            <a:ext cx="1362075" cy="77633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150AC82-81FE-4EE4-97B2-3AC48C03C4E8}"/>
              </a:ext>
            </a:extLst>
          </p:cNvPr>
          <p:cNvSpPr/>
          <p:nvPr/>
        </p:nvSpPr>
        <p:spPr>
          <a:xfrm>
            <a:off x="1158238" y="5080633"/>
            <a:ext cx="9875519" cy="1002534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Was ist Respekt für euch?</a:t>
            </a:r>
          </a:p>
        </p:txBody>
      </p:sp>
    </p:spTree>
    <p:extLst>
      <p:ext uri="{BB962C8B-B14F-4D97-AF65-F5344CB8AC3E}">
        <p14:creationId xmlns:p14="http://schemas.microsoft.com/office/powerpoint/2010/main" val="131991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360DDC2-2CB8-42F5-852F-C0B3C9AD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3" b="16651"/>
          <a:stretch/>
        </p:blipFill>
        <p:spPr>
          <a:xfrm>
            <a:off x="1522393" y="635266"/>
            <a:ext cx="9147208" cy="462975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027FE99-CDC1-4F63-9F9F-857353A3D53C}"/>
              </a:ext>
            </a:extLst>
          </p:cNvPr>
          <p:cNvSpPr/>
          <p:nvPr/>
        </p:nvSpPr>
        <p:spPr>
          <a:xfrm>
            <a:off x="1158238" y="5080633"/>
            <a:ext cx="9875519" cy="1002534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Wie drückt sich Respekt in Sprache aus?</a:t>
            </a:r>
          </a:p>
        </p:txBody>
      </p:sp>
    </p:spTree>
    <p:extLst>
      <p:ext uri="{BB962C8B-B14F-4D97-AF65-F5344CB8AC3E}">
        <p14:creationId xmlns:p14="http://schemas.microsoft.com/office/powerpoint/2010/main" val="283911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027B08B-1210-4ABD-840D-6CFBCAA8083D}"/>
              </a:ext>
            </a:extLst>
          </p:cNvPr>
          <p:cNvSpPr/>
          <p:nvPr/>
        </p:nvSpPr>
        <p:spPr>
          <a:xfrm>
            <a:off x="1078030" y="510139"/>
            <a:ext cx="9875519" cy="924026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Art. 1 I und II GG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301F883-655C-4297-A863-A4C013E8A537}"/>
              </a:ext>
            </a:extLst>
          </p:cNvPr>
          <p:cNvSpPr/>
          <p:nvPr/>
        </p:nvSpPr>
        <p:spPr>
          <a:xfrm>
            <a:off x="1405288" y="2058815"/>
            <a:ext cx="96637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Both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Würde des Menschen ist unantastbar. Sie zu achten und zu schützen ist Verpflichtung aller staatlichen Gewalt.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(2) Das Deutsche Volk bekennt sich darum zu unverletzlichen und unveräußerlichen Menschenrechten als Grundlage jeder menschlichen Gemeinschaft, des Friedens und der Gerechtigkeit in der Welt.</a:t>
            </a:r>
          </a:p>
        </p:txBody>
      </p:sp>
    </p:spTree>
    <p:extLst>
      <p:ext uri="{BB962C8B-B14F-4D97-AF65-F5344CB8AC3E}">
        <p14:creationId xmlns:p14="http://schemas.microsoft.com/office/powerpoint/2010/main" val="416558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027B08B-1210-4ABD-840D-6CFBCAA8083D}"/>
              </a:ext>
            </a:extLst>
          </p:cNvPr>
          <p:cNvSpPr/>
          <p:nvPr/>
        </p:nvSpPr>
        <p:spPr>
          <a:xfrm>
            <a:off x="1078030" y="510139"/>
            <a:ext cx="9875519" cy="924026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Art. 20 I und II GG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301F883-655C-4297-A863-A4C013E8A537}"/>
              </a:ext>
            </a:extLst>
          </p:cNvPr>
          <p:cNvSpPr/>
          <p:nvPr/>
        </p:nvSpPr>
        <p:spPr>
          <a:xfrm>
            <a:off x="1405288" y="2058815"/>
            <a:ext cx="96637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Both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Bundesrepublik Deutschland ist ein demokratischer und sozialer Bundesstaat.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(2) Alle Staatsgewalt geht vom Volke aus. Sie wird vom Volke in Wahlen und Abstimmungen und durch besondere Organe der Gesetzgebung, der vollziehenden Gewalt und der Rechtsprechung ausgeübt.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1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6183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sz="2400">
                <a:latin typeface="Arial"/>
                <a:cs typeface="Arial"/>
              </a:rPr>
              <a:t>Bildquellen</a:t>
            </a:r>
            <a:endParaRPr/>
          </a:p>
        </p:txBody>
      </p:sp>
      <p:sp>
        <p:nvSpPr>
          <p:cNvPr id="4" name="Textfeld 3"/>
          <p:cNvSpPr txBox="1"/>
          <p:nvPr/>
        </p:nvSpPr>
        <p:spPr bwMode="auto">
          <a:xfrm>
            <a:off x="838200" y="1046097"/>
            <a:ext cx="10219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2 Foto von Claudio Schwarz auf </a:t>
            </a:r>
            <a:r>
              <a:rPr lang="de-DE" sz="1400" dirty="0" err="1">
                <a:latin typeface="Arial"/>
                <a:cs typeface="Arial"/>
              </a:rPr>
              <a:t>Unsplash</a:t>
            </a:r>
            <a:r>
              <a:rPr lang="de-DE" sz="1400" dirty="0">
                <a:latin typeface="Arial"/>
                <a:cs typeface="Arial"/>
              </a:rPr>
              <a:t> (DL vom 10.12.2024)</a:t>
            </a:r>
          </a:p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3 clipdealer.com/B470953512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dirty="0">
                <a:latin typeface="Arial"/>
                <a:cs typeface="Arial"/>
              </a:rPr>
              <a:t>Dieses Material wurde im Arbeitskreis Wertebildung erstellt.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Breitbild</PresentationFormat>
  <Paragraphs>21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28</cp:revision>
  <dcterms:created xsi:type="dcterms:W3CDTF">2024-06-12T15:52:19Z</dcterms:created>
  <dcterms:modified xsi:type="dcterms:W3CDTF">2024-12-11T18:28:25Z</dcterms:modified>
</cp:coreProperties>
</file>